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3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9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4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9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5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081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55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98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1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2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7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538605"/>
          </a:xfrm>
        </p:spPr>
        <p:txBody>
          <a:bodyPr>
            <a:normAutofit/>
          </a:bodyPr>
          <a:lstStyle/>
          <a:p>
            <a:r>
              <a:rPr lang="en-US" dirty="0"/>
              <a:t>Teaching of Mother Languages in Exile</a:t>
            </a:r>
            <a:br>
              <a:rPr lang="en-US" dirty="0"/>
            </a:br>
            <a:r>
              <a:rPr lang="en-US" dirty="0"/>
              <a:t>Characteristics, Challenges, and Solutions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3243"/>
            <a:ext cx="8229600" cy="2312920"/>
          </a:xfrm>
        </p:spPr>
        <p:txBody>
          <a:bodyPr/>
          <a:lstStyle/>
          <a:p>
            <a:pPr marL="0" indent="0" algn="ctr">
              <a:buNone/>
            </a:pPr>
            <a:r>
              <a:rPr dirty="0"/>
              <a:t>Dr. Abdul Ghafo</a:t>
            </a:r>
            <a:r>
              <a:rPr lang="en-US" dirty="0"/>
              <a:t>o</a:t>
            </a:r>
            <a:r>
              <a:rPr dirty="0"/>
              <a:t>r L</a:t>
            </a:r>
            <a:r>
              <a:rPr lang="en-US" dirty="0"/>
              <a:t>i</a:t>
            </a:r>
            <a:r>
              <a:rPr dirty="0"/>
              <a:t>wal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Curriculum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Four main types: written texts, visual materials (images, videos), audio materials, and writing practice texts.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Modern language teaching integrates listening, speaking, reading, and writing simultaneously, using communicative and student-centered methods with cultural content and authentic materials.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1st Book: Basic letters and words</a:t>
            </a:r>
          </a:p>
          <a:p>
            <a:r>
              <a:t>2nd Book: Intermediate dialogues and grammar</a:t>
            </a:r>
          </a:p>
          <a:p>
            <a:r>
              <a:t>3rd Book: Social topics and writing</a:t>
            </a:r>
          </a:p>
          <a:p>
            <a:r>
              <a:t>4th Book: Advanced language skills and professional communication.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Language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Early-level teaching is preferably done by female teachers for pedagogical reasons. Teachers should understand linguistics, teaching methodology, and Afghan culture.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Teaching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difference between cultural and instructional contexts. In-person and online learning require visual interaction and collaborative participation.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Teaching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Curriculum books, notebooks, pens, boards, audio-visual tools, and maps are essential.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Supporting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Dialogues, storytelling, poetry, music, films, alphabet games, writing exercises, and exhibitions.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Establish a responsible organization for mother tongue teaching in exile.</a:t>
            </a:r>
          </a:p>
          <a:p>
            <a:r>
              <a:t>2. Develop and publish a standardized curriculum.</a:t>
            </a:r>
          </a:p>
          <a:p>
            <a:r>
              <a:t>3. Train teachers.</a:t>
            </a:r>
          </a:p>
          <a:p>
            <a:r>
              <a:t>4. Print and distribute materials.</a:t>
            </a:r>
          </a:p>
          <a:p>
            <a:r>
              <a:t>5. Implement structured evaluation systems.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The Mother Tongue Is Not an Abstract Phenomenon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Afghans living in exile, learning the mother tongue is not just a linguistic need; it is an intellectual and spiritual foundation of identity, history, and self-awareness. It represents an effort to seek answers about one’s cultural and historical roots.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Language Teaching — For Whom?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 exile, especially in European countries, two main groups need to learn their mother tongue:</a:t>
            </a:r>
          </a:p>
          <a:p>
            <a:r>
              <a:t>1. Children, adolescents, and youth.</a:t>
            </a:r>
          </a:p>
          <a:p>
            <a:r>
              <a:t>2. Adults over 18 who were born and raised in host countries.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Language-Related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Children and young Afghans in exile face identity questions such as: </a:t>
            </a:r>
            <a:endParaRPr lang="en-US" dirty="0"/>
          </a:p>
          <a:p>
            <a:r>
              <a:rPr dirty="0"/>
              <a:t>Who am I?</a:t>
            </a:r>
            <a:endParaRPr lang="en-US" dirty="0"/>
          </a:p>
          <a:p>
            <a:r>
              <a:rPr dirty="0"/>
              <a:t> Why am I here?</a:t>
            </a:r>
            <a:endParaRPr lang="en-US" dirty="0"/>
          </a:p>
          <a:p>
            <a:r>
              <a:rPr dirty="0"/>
              <a:t> What are my differences with locals? </a:t>
            </a:r>
            <a:endParaRPr lang="en-US" dirty="0"/>
          </a:p>
          <a:p>
            <a:pPr marL="0" indent="0">
              <a:buNone/>
            </a:pPr>
            <a:r>
              <a:rPr dirty="0"/>
              <a:t>These require knowledge of Afghanistan’s history, culture, literature, and geography, which should be integrated into language learning.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Characteristics of Mother Language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056616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Teachers must master the target language, know its structure, history, and literature, and understand pedagogical principles and language-teaching methodologies.</a:t>
            </a:r>
          </a:p>
        </p:txBody>
      </p:sp>
      <p:pic>
        <p:nvPicPr>
          <p:cNvPr id="5" name="Picture 4" descr="A book cover with a drawing&#10;&#10;AI-generated content may be incorrect.">
            <a:extLst>
              <a:ext uri="{FF2B5EF4-FFF2-40B4-BE49-F238E27FC236}">
                <a16:creationId xmlns:a16="http://schemas.microsoft.com/office/drawing/2014/main" id="{266621E0-A664-4943-4D86-EC2832F9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54" y="1731522"/>
            <a:ext cx="3258039" cy="4786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Curriculum Challenges in Afghanistan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The biggest issue is the lack of a scientific, modern, and effective curriculum. </a:t>
            </a:r>
            <a:endParaRPr lang="en-US" dirty="0"/>
          </a:p>
          <a:p>
            <a:r>
              <a:rPr dirty="0"/>
              <a:t>Existing ones</a:t>
            </a:r>
            <a:r>
              <a:rPr lang="en-US" dirty="0"/>
              <a:t> (in Afghanistan) </a:t>
            </a:r>
            <a:r>
              <a:rPr dirty="0"/>
              <a:t> lack research-based development, professional authorship, and multimedia content such as audio, video, and visuals.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Curriculum for Afghans in Exile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No standardized curriculum yet exists. Each category of learners needs a tailored one, focusing on listening, speaking, reading, and writing, using multimedia and student-centered approaches.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The Curriculum Should Not Be 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Language learning should integrate literature, history, culture, patriotism, emotional connections, and national identity.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Recommendations for Curriculum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Texts should be produced in written, audio, and visual forms to make learning accessible for all. Separate materials for children and adults are suggested.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565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Teaching of Mother Languages in Exile Characteristics, Challenges, and Solutions  </vt:lpstr>
      <vt:lpstr>The Mother Tongue Is Not an Abstract Phenomenon</vt:lpstr>
      <vt:lpstr>Language Teaching — For Whom?</vt:lpstr>
      <vt:lpstr>Language-Related Questions</vt:lpstr>
      <vt:lpstr>Characteristics of Mother Language Teachers</vt:lpstr>
      <vt:lpstr>Curriculum Challenges in Afghanistan</vt:lpstr>
      <vt:lpstr>Curriculum for Afghans in Exile</vt:lpstr>
      <vt:lpstr>The Curriculum Should Not Be Abstract</vt:lpstr>
      <vt:lpstr>Recommendations for Curriculum Development</vt:lpstr>
      <vt:lpstr>Types of Curriculum Texts</vt:lpstr>
      <vt:lpstr>Methodology</vt:lpstr>
      <vt:lpstr>Course Structure</vt:lpstr>
      <vt:lpstr>Language Teachers</vt:lpstr>
      <vt:lpstr>Teaching Environment</vt:lpstr>
      <vt:lpstr>Teaching Materials</vt:lpstr>
      <vt:lpstr>Supporting Activities</vt:lpstr>
      <vt:lpstr>Recommendations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Liwal Ghafoor</dc:creator>
  <cp:keywords/>
  <dc:description>generated using python-pptx</dc:description>
  <cp:lastModifiedBy>Liwal Ghafoor</cp:lastModifiedBy>
  <cp:revision>5</cp:revision>
  <dcterms:created xsi:type="dcterms:W3CDTF">2013-01-27T09:14:16Z</dcterms:created>
  <dcterms:modified xsi:type="dcterms:W3CDTF">2025-10-16T10:49:20Z</dcterms:modified>
  <cp:category/>
</cp:coreProperties>
</file>